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a Ramírez" userId="dcf22c84-5148-4996-81a6-b8ea3a0105af" providerId="ADAL" clId="{929A0078-F23E-47FD-8A62-26427AD2B0D9}"/>
    <pc:docChg chg="modSld">
      <pc:chgData name="Clara Ramírez" userId="dcf22c84-5148-4996-81a6-b8ea3a0105af" providerId="ADAL" clId="{929A0078-F23E-47FD-8A62-26427AD2B0D9}" dt="2021-12-09T14:47:34.429" v="15" actId="20577"/>
      <pc:docMkLst>
        <pc:docMk/>
      </pc:docMkLst>
      <pc:sldChg chg="modSp mod">
        <pc:chgData name="Clara Ramírez" userId="dcf22c84-5148-4996-81a6-b8ea3a0105af" providerId="ADAL" clId="{929A0078-F23E-47FD-8A62-26427AD2B0D9}" dt="2021-12-09T14:47:34.429" v="15" actId="20577"/>
        <pc:sldMkLst>
          <pc:docMk/>
          <pc:sldMk cId="1065535836" sldId="262"/>
        </pc:sldMkLst>
        <pc:spChg chg="mod">
          <ac:chgData name="Clara Ramírez" userId="dcf22c84-5148-4996-81a6-b8ea3a0105af" providerId="ADAL" clId="{929A0078-F23E-47FD-8A62-26427AD2B0D9}" dt="2021-12-09T14:47:34.429" v="15" actId="20577"/>
          <ac:spMkLst>
            <pc:docMk/>
            <pc:sldMk cId="1065535836" sldId="262"/>
            <ac:spMk id="6" creationId="{08C0D40E-7F13-404F-B2CF-7DE70FC7BBA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FC972-17B5-4ED7-A29A-3205A3A8767B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EE109CCF-B335-4ABB-8C09-6B4A4DA32CB8}">
      <dgm:prSet/>
      <dgm:spPr/>
      <dgm:t>
        <a:bodyPr/>
        <a:lstStyle/>
        <a:p>
          <a:r>
            <a:rPr lang="es-MX" baseline="0"/>
            <a:t>Completando el formulario de adhesión con los datos solicitados</a:t>
          </a:r>
          <a:endParaRPr lang="en-US"/>
        </a:p>
      </dgm:t>
    </dgm:pt>
    <dgm:pt modelId="{C1D684DB-36B5-4A66-AA14-E02A2595EF11}" type="parTrans" cxnId="{AAEE03B0-2A21-4A69-9574-F1D7BCAC9371}">
      <dgm:prSet/>
      <dgm:spPr/>
      <dgm:t>
        <a:bodyPr/>
        <a:lstStyle/>
        <a:p>
          <a:endParaRPr lang="en-US"/>
        </a:p>
      </dgm:t>
    </dgm:pt>
    <dgm:pt modelId="{0A5F1C04-73B6-477B-92FF-84AB13795D7E}" type="sibTrans" cxnId="{AAEE03B0-2A21-4A69-9574-F1D7BCAC9371}">
      <dgm:prSet/>
      <dgm:spPr/>
      <dgm:t>
        <a:bodyPr/>
        <a:lstStyle/>
        <a:p>
          <a:endParaRPr lang="en-US"/>
        </a:p>
      </dgm:t>
    </dgm:pt>
    <dgm:pt modelId="{4DCD7EB8-B966-484F-A66E-28F282F725DF}">
      <dgm:prSet/>
      <dgm:spPr/>
      <dgm:t>
        <a:bodyPr/>
        <a:lstStyle/>
        <a:p>
          <a:r>
            <a:rPr lang="es-MX" baseline="0" dirty="0"/>
            <a:t>Enviando el mismo antes del 31 de enero 2022</a:t>
          </a:r>
          <a:endParaRPr lang="en-US" dirty="0"/>
        </a:p>
      </dgm:t>
    </dgm:pt>
    <dgm:pt modelId="{C8130FE1-52E2-4C34-81DA-FB310FD5FFBD}" type="parTrans" cxnId="{C1D7775F-EA17-4B0C-83A8-C65EEC61105F}">
      <dgm:prSet/>
      <dgm:spPr/>
      <dgm:t>
        <a:bodyPr/>
        <a:lstStyle/>
        <a:p>
          <a:endParaRPr lang="en-US"/>
        </a:p>
      </dgm:t>
    </dgm:pt>
    <dgm:pt modelId="{5104F51F-9005-43E0-A6B0-25F2D222F60C}" type="sibTrans" cxnId="{C1D7775F-EA17-4B0C-83A8-C65EEC61105F}">
      <dgm:prSet/>
      <dgm:spPr/>
      <dgm:t>
        <a:bodyPr/>
        <a:lstStyle/>
        <a:p>
          <a:endParaRPr lang="en-US"/>
        </a:p>
      </dgm:t>
    </dgm:pt>
    <dgm:pt modelId="{1EA86FB4-D47A-4C6B-BD37-DECE76C74ED3}">
      <dgm:prSet/>
      <dgm:spPr/>
      <dgm:t>
        <a:bodyPr/>
        <a:lstStyle/>
        <a:p>
          <a:r>
            <a:rPr lang="es-MX" baseline="0" dirty="0"/>
            <a:t>Se envían todos los datos al correo: marianac@argentores.org.ar</a:t>
          </a:r>
          <a:endParaRPr lang="en-US" dirty="0"/>
        </a:p>
      </dgm:t>
    </dgm:pt>
    <dgm:pt modelId="{CDBB88A6-69BE-4E3B-B6EB-18745836C9EC}" type="parTrans" cxnId="{D0589888-E1DC-4695-8959-4706BB99DE1D}">
      <dgm:prSet/>
      <dgm:spPr/>
      <dgm:t>
        <a:bodyPr/>
        <a:lstStyle/>
        <a:p>
          <a:endParaRPr lang="en-US"/>
        </a:p>
      </dgm:t>
    </dgm:pt>
    <dgm:pt modelId="{D9CF4B88-19E0-423F-BE5E-BCB18332205B}" type="sibTrans" cxnId="{D0589888-E1DC-4695-8959-4706BB99DE1D}">
      <dgm:prSet/>
      <dgm:spPr/>
      <dgm:t>
        <a:bodyPr/>
        <a:lstStyle/>
        <a:p>
          <a:endParaRPr lang="en-US"/>
        </a:p>
      </dgm:t>
    </dgm:pt>
    <dgm:pt modelId="{9E71B2C7-07D1-4A0C-9969-0CBA705A6C13}" type="pres">
      <dgm:prSet presAssocID="{A36FC972-17B5-4ED7-A29A-3205A3A8767B}" presName="vert0" presStyleCnt="0">
        <dgm:presLayoutVars>
          <dgm:dir/>
          <dgm:animOne val="branch"/>
          <dgm:animLvl val="lvl"/>
        </dgm:presLayoutVars>
      </dgm:prSet>
      <dgm:spPr/>
    </dgm:pt>
    <dgm:pt modelId="{B6861481-8E22-4354-845C-045D8A5BAB80}" type="pres">
      <dgm:prSet presAssocID="{EE109CCF-B335-4ABB-8C09-6B4A4DA32CB8}" presName="thickLine" presStyleLbl="alignNode1" presStyleIdx="0" presStyleCnt="3"/>
      <dgm:spPr/>
    </dgm:pt>
    <dgm:pt modelId="{C8944156-555E-40EE-B51F-4EF4EAE62511}" type="pres">
      <dgm:prSet presAssocID="{EE109CCF-B335-4ABB-8C09-6B4A4DA32CB8}" presName="horz1" presStyleCnt="0"/>
      <dgm:spPr/>
    </dgm:pt>
    <dgm:pt modelId="{9FB4DA2B-ED25-434E-A2F1-07B1D42E27CA}" type="pres">
      <dgm:prSet presAssocID="{EE109CCF-B335-4ABB-8C09-6B4A4DA32CB8}" presName="tx1" presStyleLbl="revTx" presStyleIdx="0" presStyleCnt="3"/>
      <dgm:spPr/>
    </dgm:pt>
    <dgm:pt modelId="{7A0C15C2-5ED7-4020-ACBB-A227C681A6C2}" type="pres">
      <dgm:prSet presAssocID="{EE109CCF-B335-4ABB-8C09-6B4A4DA32CB8}" presName="vert1" presStyleCnt="0"/>
      <dgm:spPr/>
    </dgm:pt>
    <dgm:pt modelId="{E02B6DC8-AF9B-4A53-99F0-4B32362CFACA}" type="pres">
      <dgm:prSet presAssocID="{4DCD7EB8-B966-484F-A66E-28F282F725DF}" presName="thickLine" presStyleLbl="alignNode1" presStyleIdx="1" presStyleCnt="3"/>
      <dgm:spPr/>
    </dgm:pt>
    <dgm:pt modelId="{B8203C6B-AA19-464A-AD7C-8BD01D2EBAAF}" type="pres">
      <dgm:prSet presAssocID="{4DCD7EB8-B966-484F-A66E-28F282F725DF}" presName="horz1" presStyleCnt="0"/>
      <dgm:spPr/>
    </dgm:pt>
    <dgm:pt modelId="{8CE429B9-BF3E-4880-916C-2C1B4A7F16F8}" type="pres">
      <dgm:prSet presAssocID="{4DCD7EB8-B966-484F-A66E-28F282F725DF}" presName="tx1" presStyleLbl="revTx" presStyleIdx="1" presStyleCnt="3"/>
      <dgm:spPr/>
    </dgm:pt>
    <dgm:pt modelId="{6CF3DE50-4806-49B3-8A32-91543490460B}" type="pres">
      <dgm:prSet presAssocID="{4DCD7EB8-B966-484F-A66E-28F282F725DF}" presName="vert1" presStyleCnt="0"/>
      <dgm:spPr/>
    </dgm:pt>
    <dgm:pt modelId="{AAF8BB0D-B369-4F6F-AD62-B01BA93D0E09}" type="pres">
      <dgm:prSet presAssocID="{1EA86FB4-D47A-4C6B-BD37-DECE76C74ED3}" presName="thickLine" presStyleLbl="alignNode1" presStyleIdx="2" presStyleCnt="3"/>
      <dgm:spPr/>
    </dgm:pt>
    <dgm:pt modelId="{964D7807-F55E-4633-A318-FD3895488033}" type="pres">
      <dgm:prSet presAssocID="{1EA86FB4-D47A-4C6B-BD37-DECE76C74ED3}" presName="horz1" presStyleCnt="0"/>
      <dgm:spPr/>
    </dgm:pt>
    <dgm:pt modelId="{A6C02F9B-C660-4797-8B64-12B48EB70111}" type="pres">
      <dgm:prSet presAssocID="{1EA86FB4-D47A-4C6B-BD37-DECE76C74ED3}" presName="tx1" presStyleLbl="revTx" presStyleIdx="2" presStyleCnt="3"/>
      <dgm:spPr/>
    </dgm:pt>
    <dgm:pt modelId="{6477B442-AA72-4C41-B20F-D40994177F7C}" type="pres">
      <dgm:prSet presAssocID="{1EA86FB4-D47A-4C6B-BD37-DECE76C74ED3}" presName="vert1" presStyleCnt="0"/>
      <dgm:spPr/>
    </dgm:pt>
  </dgm:ptLst>
  <dgm:cxnLst>
    <dgm:cxn modelId="{6E058606-2170-4C90-9B96-08EE923C0995}" type="presOf" srcId="{EE109CCF-B335-4ABB-8C09-6B4A4DA32CB8}" destId="{9FB4DA2B-ED25-434E-A2F1-07B1D42E27CA}" srcOrd="0" destOrd="0" presId="urn:microsoft.com/office/officeart/2008/layout/LinedList"/>
    <dgm:cxn modelId="{B0193D27-8B46-44D3-A901-C938B15395FB}" type="presOf" srcId="{A36FC972-17B5-4ED7-A29A-3205A3A8767B}" destId="{9E71B2C7-07D1-4A0C-9969-0CBA705A6C13}" srcOrd="0" destOrd="0" presId="urn:microsoft.com/office/officeart/2008/layout/LinedList"/>
    <dgm:cxn modelId="{C1D7775F-EA17-4B0C-83A8-C65EEC61105F}" srcId="{A36FC972-17B5-4ED7-A29A-3205A3A8767B}" destId="{4DCD7EB8-B966-484F-A66E-28F282F725DF}" srcOrd="1" destOrd="0" parTransId="{C8130FE1-52E2-4C34-81DA-FB310FD5FFBD}" sibTransId="{5104F51F-9005-43E0-A6B0-25F2D222F60C}"/>
    <dgm:cxn modelId="{1F3B6368-1029-49DB-A88D-2153495E5C65}" type="presOf" srcId="{4DCD7EB8-B966-484F-A66E-28F282F725DF}" destId="{8CE429B9-BF3E-4880-916C-2C1B4A7F16F8}" srcOrd="0" destOrd="0" presId="urn:microsoft.com/office/officeart/2008/layout/LinedList"/>
    <dgm:cxn modelId="{D0589888-E1DC-4695-8959-4706BB99DE1D}" srcId="{A36FC972-17B5-4ED7-A29A-3205A3A8767B}" destId="{1EA86FB4-D47A-4C6B-BD37-DECE76C74ED3}" srcOrd="2" destOrd="0" parTransId="{CDBB88A6-69BE-4E3B-B6EB-18745836C9EC}" sibTransId="{D9CF4B88-19E0-423F-BE5E-BCB18332205B}"/>
    <dgm:cxn modelId="{E192F689-E861-4F0D-9FB6-539382831673}" type="presOf" srcId="{1EA86FB4-D47A-4C6B-BD37-DECE76C74ED3}" destId="{A6C02F9B-C660-4797-8B64-12B48EB70111}" srcOrd="0" destOrd="0" presId="urn:microsoft.com/office/officeart/2008/layout/LinedList"/>
    <dgm:cxn modelId="{AAEE03B0-2A21-4A69-9574-F1D7BCAC9371}" srcId="{A36FC972-17B5-4ED7-A29A-3205A3A8767B}" destId="{EE109CCF-B335-4ABB-8C09-6B4A4DA32CB8}" srcOrd="0" destOrd="0" parTransId="{C1D684DB-36B5-4A66-AA14-E02A2595EF11}" sibTransId="{0A5F1C04-73B6-477B-92FF-84AB13795D7E}"/>
    <dgm:cxn modelId="{92C95850-592F-4D1D-A335-ECEBDC5724D5}" type="presParOf" srcId="{9E71B2C7-07D1-4A0C-9969-0CBA705A6C13}" destId="{B6861481-8E22-4354-845C-045D8A5BAB80}" srcOrd="0" destOrd="0" presId="urn:microsoft.com/office/officeart/2008/layout/LinedList"/>
    <dgm:cxn modelId="{6B93AB8D-1E2D-4FE9-BE53-184CD7C9AD6B}" type="presParOf" srcId="{9E71B2C7-07D1-4A0C-9969-0CBA705A6C13}" destId="{C8944156-555E-40EE-B51F-4EF4EAE62511}" srcOrd="1" destOrd="0" presId="urn:microsoft.com/office/officeart/2008/layout/LinedList"/>
    <dgm:cxn modelId="{94CC1665-2735-41A1-935F-6013574ECC29}" type="presParOf" srcId="{C8944156-555E-40EE-B51F-4EF4EAE62511}" destId="{9FB4DA2B-ED25-434E-A2F1-07B1D42E27CA}" srcOrd="0" destOrd="0" presId="urn:microsoft.com/office/officeart/2008/layout/LinedList"/>
    <dgm:cxn modelId="{AC41FDA1-3597-4EB5-9F16-043CE2C3517F}" type="presParOf" srcId="{C8944156-555E-40EE-B51F-4EF4EAE62511}" destId="{7A0C15C2-5ED7-4020-ACBB-A227C681A6C2}" srcOrd="1" destOrd="0" presId="urn:microsoft.com/office/officeart/2008/layout/LinedList"/>
    <dgm:cxn modelId="{629AB568-31DE-4EAF-9AF1-F281CA9FBBD6}" type="presParOf" srcId="{9E71B2C7-07D1-4A0C-9969-0CBA705A6C13}" destId="{E02B6DC8-AF9B-4A53-99F0-4B32362CFACA}" srcOrd="2" destOrd="0" presId="urn:microsoft.com/office/officeart/2008/layout/LinedList"/>
    <dgm:cxn modelId="{9146DAC6-4BBC-42BE-91F0-11C150CF12DE}" type="presParOf" srcId="{9E71B2C7-07D1-4A0C-9969-0CBA705A6C13}" destId="{B8203C6B-AA19-464A-AD7C-8BD01D2EBAAF}" srcOrd="3" destOrd="0" presId="urn:microsoft.com/office/officeart/2008/layout/LinedList"/>
    <dgm:cxn modelId="{6DC0E2D0-2840-4A75-B620-DC9EC843D626}" type="presParOf" srcId="{B8203C6B-AA19-464A-AD7C-8BD01D2EBAAF}" destId="{8CE429B9-BF3E-4880-916C-2C1B4A7F16F8}" srcOrd="0" destOrd="0" presId="urn:microsoft.com/office/officeart/2008/layout/LinedList"/>
    <dgm:cxn modelId="{FD85B108-FD78-4304-A942-E2BB8A81D61A}" type="presParOf" srcId="{B8203C6B-AA19-464A-AD7C-8BD01D2EBAAF}" destId="{6CF3DE50-4806-49B3-8A32-91543490460B}" srcOrd="1" destOrd="0" presId="urn:microsoft.com/office/officeart/2008/layout/LinedList"/>
    <dgm:cxn modelId="{A37CEEB8-0322-46A1-BE15-DFE10ECFA21C}" type="presParOf" srcId="{9E71B2C7-07D1-4A0C-9969-0CBA705A6C13}" destId="{AAF8BB0D-B369-4F6F-AD62-B01BA93D0E09}" srcOrd="4" destOrd="0" presId="urn:microsoft.com/office/officeart/2008/layout/LinedList"/>
    <dgm:cxn modelId="{FDEC7445-1C8C-4A16-AE88-94ACCEB71541}" type="presParOf" srcId="{9E71B2C7-07D1-4A0C-9969-0CBA705A6C13}" destId="{964D7807-F55E-4633-A318-FD3895488033}" srcOrd="5" destOrd="0" presId="urn:microsoft.com/office/officeart/2008/layout/LinedList"/>
    <dgm:cxn modelId="{1E95A034-E778-45FB-BA03-E1EB9AEF08C3}" type="presParOf" srcId="{964D7807-F55E-4633-A318-FD3895488033}" destId="{A6C02F9B-C660-4797-8B64-12B48EB70111}" srcOrd="0" destOrd="0" presId="urn:microsoft.com/office/officeart/2008/layout/LinedList"/>
    <dgm:cxn modelId="{3319810A-2D33-4274-9B6B-3A1C3D6D3EDE}" type="presParOf" srcId="{964D7807-F55E-4633-A318-FD3895488033}" destId="{6477B442-AA72-4C41-B20F-D40994177F7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6FC972-17B5-4ED7-A29A-3205A3A8767B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E109CCF-B335-4ABB-8C09-6B4A4DA32CB8}">
      <dgm:prSet/>
      <dgm:spPr/>
      <dgm:t>
        <a:bodyPr/>
        <a:lstStyle/>
        <a:p>
          <a:r>
            <a:rPr lang="es-MX" baseline="0" dirty="0"/>
            <a:t>Tengo que depositar o transferir</a:t>
          </a:r>
          <a:endParaRPr lang="en-US" dirty="0"/>
        </a:p>
      </dgm:t>
    </dgm:pt>
    <dgm:pt modelId="{C1D684DB-36B5-4A66-AA14-E02A2595EF11}" type="parTrans" cxnId="{AAEE03B0-2A21-4A69-9574-F1D7BCAC9371}">
      <dgm:prSet/>
      <dgm:spPr/>
      <dgm:t>
        <a:bodyPr/>
        <a:lstStyle/>
        <a:p>
          <a:endParaRPr lang="en-US"/>
        </a:p>
      </dgm:t>
    </dgm:pt>
    <dgm:pt modelId="{0A5F1C04-73B6-477B-92FF-84AB13795D7E}" type="sibTrans" cxnId="{AAEE03B0-2A21-4A69-9574-F1D7BCAC9371}">
      <dgm:prSet/>
      <dgm:spPr/>
      <dgm:t>
        <a:bodyPr/>
        <a:lstStyle/>
        <a:p>
          <a:endParaRPr lang="en-US"/>
        </a:p>
      </dgm:t>
    </dgm:pt>
    <dgm:pt modelId="{4DCD7EB8-B966-484F-A66E-28F282F725DF}">
      <dgm:prSet/>
      <dgm:spPr/>
      <dgm:t>
        <a:bodyPr/>
        <a:lstStyle/>
        <a:p>
          <a:r>
            <a:rPr lang="es-MX" baseline="0" dirty="0"/>
            <a:t>Antes del 30 de abril de 2022</a:t>
          </a:r>
          <a:endParaRPr lang="en-US" dirty="0"/>
        </a:p>
      </dgm:t>
    </dgm:pt>
    <dgm:pt modelId="{C8130FE1-52E2-4C34-81DA-FB310FD5FFBD}" type="parTrans" cxnId="{C1D7775F-EA17-4B0C-83A8-C65EEC61105F}">
      <dgm:prSet/>
      <dgm:spPr/>
      <dgm:t>
        <a:bodyPr/>
        <a:lstStyle/>
        <a:p>
          <a:endParaRPr lang="en-US"/>
        </a:p>
      </dgm:t>
    </dgm:pt>
    <dgm:pt modelId="{5104F51F-9005-43E0-A6B0-25F2D222F60C}" type="sibTrans" cxnId="{C1D7775F-EA17-4B0C-83A8-C65EEC61105F}">
      <dgm:prSet/>
      <dgm:spPr/>
      <dgm:t>
        <a:bodyPr/>
        <a:lstStyle/>
        <a:p>
          <a:endParaRPr lang="en-US"/>
        </a:p>
      </dgm:t>
    </dgm:pt>
    <dgm:pt modelId="{1EA86FB4-D47A-4C6B-BD37-DECE76C74ED3}">
      <dgm:prSet/>
      <dgm:spPr/>
      <dgm:t>
        <a:bodyPr/>
        <a:lstStyle/>
        <a:p>
          <a:r>
            <a:rPr lang="es-MX" baseline="0" dirty="0"/>
            <a:t>Se envía el comprobante a la siguiente dirección de correo: marianac@argentores.org.ar</a:t>
          </a:r>
          <a:endParaRPr lang="en-US" dirty="0"/>
        </a:p>
      </dgm:t>
    </dgm:pt>
    <dgm:pt modelId="{CDBB88A6-69BE-4E3B-B6EB-18745836C9EC}" type="parTrans" cxnId="{D0589888-E1DC-4695-8959-4706BB99DE1D}">
      <dgm:prSet/>
      <dgm:spPr/>
      <dgm:t>
        <a:bodyPr/>
        <a:lstStyle/>
        <a:p>
          <a:endParaRPr lang="en-US"/>
        </a:p>
      </dgm:t>
    </dgm:pt>
    <dgm:pt modelId="{D9CF4B88-19E0-423F-BE5E-BCB18332205B}" type="sibTrans" cxnId="{D0589888-E1DC-4695-8959-4706BB99DE1D}">
      <dgm:prSet/>
      <dgm:spPr/>
      <dgm:t>
        <a:bodyPr/>
        <a:lstStyle/>
        <a:p>
          <a:endParaRPr lang="en-US"/>
        </a:p>
      </dgm:t>
    </dgm:pt>
    <dgm:pt modelId="{7BD08908-5860-45E2-8A9E-486550551DC9}" type="pres">
      <dgm:prSet presAssocID="{A36FC972-17B5-4ED7-A29A-3205A3A8767B}" presName="diagram" presStyleCnt="0">
        <dgm:presLayoutVars>
          <dgm:dir/>
          <dgm:resizeHandles val="exact"/>
        </dgm:presLayoutVars>
      </dgm:prSet>
      <dgm:spPr/>
    </dgm:pt>
    <dgm:pt modelId="{D1CA6697-5ADA-4E70-A9FB-F20C6F6D1089}" type="pres">
      <dgm:prSet presAssocID="{EE109CCF-B335-4ABB-8C09-6B4A4DA32CB8}" presName="node" presStyleLbl="node1" presStyleIdx="0" presStyleCnt="3">
        <dgm:presLayoutVars>
          <dgm:bulletEnabled val="1"/>
        </dgm:presLayoutVars>
      </dgm:prSet>
      <dgm:spPr/>
    </dgm:pt>
    <dgm:pt modelId="{4C93D5F6-D431-46E7-B9F7-922939004AF4}" type="pres">
      <dgm:prSet presAssocID="{0A5F1C04-73B6-477B-92FF-84AB13795D7E}" presName="sibTrans" presStyleCnt="0"/>
      <dgm:spPr/>
    </dgm:pt>
    <dgm:pt modelId="{7FB8AE63-3F44-40EA-A317-3A0A659ECFBA}" type="pres">
      <dgm:prSet presAssocID="{4DCD7EB8-B966-484F-A66E-28F282F725DF}" presName="node" presStyleLbl="node1" presStyleIdx="1" presStyleCnt="3">
        <dgm:presLayoutVars>
          <dgm:bulletEnabled val="1"/>
        </dgm:presLayoutVars>
      </dgm:prSet>
      <dgm:spPr/>
    </dgm:pt>
    <dgm:pt modelId="{ECDD107C-4496-4457-BC34-B1EB4B846956}" type="pres">
      <dgm:prSet presAssocID="{5104F51F-9005-43E0-A6B0-25F2D222F60C}" presName="sibTrans" presStyleCnt="0"/>
      <dgm:spPr/>
    </dgm:pt>
    <dgm:pt modelId="{EE164124-3875-4A72-A740-8943EEA6AB58}" type="pres">
      <dgm:prSet presAssocID="{1EA86FB4-D47A-4C6B-BD37-DECE76C74ED3}" presName="node" presStyleLbl="node1" presStyleIdx="2" presStyleCnt="3">
        <dgm:presLayoutVars>
          <dgm:bulletEnabled val="1"/>
        </dgm:presLayoutVars>
      </dgm:prSet>
      <dgm:spPr/>
    </dgm:pt>
  </dgm:ptLst>
  <dgm:cxnLst>
    <dgm:cxn modelId="{C1D7775F-EA17-4B0C-83A8-C65EEC61105F}" srcId="{A36FC972-17B5-4ED7-A29A-3205A3A8767B}" destId="{4DCD7EB8-B966-484F-A66E-28F282F725DF}" srcOrd="1" destOrd="0" parTransId="{C8130FE1-52E2-4C34-81DA-FB310FD5FFBD}" sibTransId="{5104F51F-9005-43E0-A6B0-25F2D222F60C}"/>
    <dgm:cxn modelId="{E588D84A-7BDE-4D10-AD32-CA53861B46D6}" type="presOf" srcId="{1EA86FB4-D47A-4C6B-BD37-DECE76C74ED3}" destId="{EE164124-3875-4A72-A740-8943EEA6AB58}" srcOrd="0" destOrd="0" presId="urn:microsoft.com/office/officeart/2005/8/layout/default"/>
    <dgm:cxn modelId="{D0589888-E1DC-4695-8959-4706BB99DE1D}" srcId="{A36FC972-17B5-4ED7-A29A-3205A3A8767B}" destId="{1EA86FB4-D47A-4C6B-BD37-DECE76C74ED3}" srcOrd="2" destOrd="0" parTransId="{CDBB88A6-69BE-4E3B-B6EB-18745836C9EC}" sibTransId="{D9CF4B88-19E0-423F-BE5E-BCB18332205B}"/>
    <dgm:cxn modelId="{AAEE03B0-2A21-4A69-9574-F1D7BCAC9371}" srcId="{A36FC972-17B5-4ED7-A29A-3205A3A8767B}" destId="{EE109CCF-B335-4ABB-8C09-6B4A4DA32CB8}" srcOrd="0" destOrd="0" parTransId="{C1D684DB-36B5-4A66-AA14-E02A2595EF11}" sibTransId="{0A5F1C04-73B6-477B-92FF-84AB13795D7E}"/>
    <dgm:cxn modelId="{272F05B8-FF3E-4411-97B6-B5D1FC0F3B98}" type="presOf" srcId="{A36FC972-17B5-4ED7-A29A-3205A3A8767B}" destId="{7BD08908-5860-45E2-8A9E-486550551DC9}" srcOrd="0" destOrd="0" presId="urn:microsoft.com/office/officeart/2005/8/layout/default"/>
    <dgm:cxn modelId="{1858C3D7-5011-4CC7-AF36-835AD6DFFAB7}" type="presOf" srcId="{EE109CCF-B335-4ABB-8C09-6B4A4DA32CB8}" destId="{D1CA6697-5ADA-4E70-A9FB-F20C6F6D1089}" srcOrd="0" destOrd="0" presId="urn:microsoft.com/office/officeart/2005/8/layout/default"/>
    <dgm:cxn modelId="{96DF19F5-5371-4387-A0E0-1B465C45AA40}" type="presOf" srcId="{4DCD7EB8-B966-484F-A66E-28F282F725DF}" destId="{7FB8AE63-3F44-40EA-A317-3A0A659ECFBA}" srcOrd="0" destOrd="0" presId="urn:microsoft.com/office/officeart/2005/8/layout/default"/>
    <dgm:cxn modelId="{0310E35B-2793-4DD3-913D-FC787D98A029}" type="presParOf" srcId="{7BD08908-5860-45E2-8A9E-486550551DC9}" destId="{D1CA6697-5ADA-4E70-A9FB-F20C6F6D1089}" srcOrd="0" destOrd="0" presId="urn:microsoft.com/office/officeart/2005/8/layout/default"/>
    <dgm:cxn modelId="{7CABEC20-99B8-41EE-B8E8-1F774AE9985F}" type="presParOf" srcId="{7BD08908-5860-45E2-8A9E-486550551DC9}" destId="{4C93D5F6-D431-46E7-B9F7-922939004AF4}" srcOrd="1" destOrd="0" presId="urn:microsoft.com/office/officeart/2005/8/layout/default"/>
    <dgm:cxn modelId="{F136048F-B148-4460-BDDB-74CA110A0523}" type="presParOf" srcId="{7BD08908-5860-45E2-8A9E-486550551DC9}" destId="{7FB8AE63-3F44-40EA-A317-3A0A659ECFBA}" srcOrd="2" destOrd="0" presId="urn:microsoft.com/office/officeart/2005/8/layout/default"/>
    <dgm:cxn modelId="{2875F33A-2808-4F89-A320-1FC2BDDCB66E}" type="presParOf" srcId="{7BD08908-5860-45E2-8A9E-486550551DC9}" destId="{ECDD107C-4496-4457-BC34-B1EB4B846956}" srcOrd="3" destOrd="0" presId="urn:microsoft.com/office/officeart/2005/8/layout/default"/>
    <dgm:cxn modelId="{55CB25CA-DE09-4A1A-BA47-91D30C755594}" type="presParOf" srcId="{7BD08908-5860-45E2-8A9E-486550551DC9}" destId="{EE164124-3875-4A72-A740-8943EEA6AB5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61481-8E22-4354-845C-045D8A5BAB80}">
      <dsp:nvSpPr>
        <dsp:cNvPr id="0" name=""/>
        <dsp:cNvSpPr/>
      </dsp:nvSpPr>
      <dsp:spPr>
        <a:xfrm>
          <a:off x="0" y="2723"/>
          <a:ext cx="6506304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4DA2B-ED25-434E-A2F1-07B1D42E27CA}">
      <dsp:nvSpPr>
        <dsp:cNvPr id="0" name=""/>
        <dsp:cNvSpPr/>
      </dsp:nvSpPr>
      <dsp:spPr>
        <a:xfrm>
          <a:off x="0" y="2723"/>
          <a:ext cx="6506304" cy="1857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900" kern="1200" baseline="0"/>
            <a:t>Completando el formulario de adhesión con los datos solicitados</a:t>
          </a:r>
          <a:endParaRPr lang="en-US" sz="3900" kern="1200"/>
        </a:p>
      </dsp:txBody>
      <dsp:txXfrm>
        <a:off x="0" y="2723"/>
        <a:ext cx="6506304" cy="1857464"/>
      </dsp:txXfrm>
    </dsp:sp>
    <dsp:sp modelId="{E02B6DC8-AF9B-4A53-99F0-4B32362CFACA}">
      <dsp:nvSpPr>
        <dsp:cNvPr id="0" name=""/>
        <dsp:cNvSpPr/>
      </dsp:nvSpPr>
      <dsp:spPr>
        <a:xfrm>
          <a:off x="0" y="1860187"/>
          <a:ext cx="6506304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E429B9-BF3E-4880-916C-2C1B4A7F16F8}">
      <dsp:nvSpPr>
        <dsp:cNvPr id="0" name=""/>
        <dsp:cNvSpPr/>
      </dsp:nvSpPr>
      <dsp:spPr>
        <a:xfrm>
          <a:off x="0" y="1860187"/>
          <a:ext cx="6506304" cy="1857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900" kern="1200" baseline="0" dirty="0"/>
            <a:t>Enviando el mismo antes del 31 de enero 2022</a:t>
          </a:r>
          <a:endParaRPr lang="en-US" sz="3900" kern="1200" dirty="0"/>
        </a:p>
      </dsp:txBody>
      <dsp:txXfrm>
        <a:off x="0" y="1860187"/>
        <a:ext cx="6506304" cy="1857464"/>
      </dsp:txXfrm>
    </dsp:sp>
    <dsp:sp modelId="{AAF8BB0D-B369-4F6F-AD62-B01BA93D0E09}">
      <dsp:nvSpPr>
        <dsp:cNvPr id="0" name=""/>
        <dsp:cNvSpPr/>
      </dsp:nvSpPr>
      <dsp:spPr>
        <a:xfrm>
          <a:off x="0" y="3717652"/>
          <a:ext cx="6506304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C02F9B-C660-4797-8B64-12B48EB70111}">
      <dsp:nvSpPr>
        <dsp:cNvPr id="0" name=""/>
        <dsp:cNvSpPr/>
      </dsp:nvSpPr>
      <dsp:spPr>
        <a:xfrm>
          <a:off x="0" y="3717652"/>
          <a:ext cx="6506304" cy="1857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900" kern="1200" baseline="0" dirty="0"/>
            <a:t>Se envían todos los datos al correo: marianac@argentores.org.ar</a:t>
          </a:r>
          <a:endParaRPr lang="en-US" sz="3900" kern="1200" dirty="0"/>
        </a:p>
      </dsp:txBody>
      <dsp:txXfrm>
        <a:off x="0" y="3717652"/>
        <a:ext cx="6506304" cy="1857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A6697-5ADA-4E70-A9FB-F20C6F6D1089}">
      <dsp:nvSpPr>
        <dsp:cNvPr id="0" name=""/>
        <dsp:cNvSpPr/>
      </dsp:nvSpPr>
      <dsp:spPr>
        <a:xfrm>
          <a:off x="0" y="890587"/>
          <a:ext cx="3000374" cy="18002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baseline="0" dirty="0"/>
            <a:t>Tengo que depositar o transferir</a:t>
          </a:r>
          <a:endParaRPr lang="en-US" sz="1800" kern="1200" dirty="0"/>
        </a:p>
      </dsp:txBody>
      <dsp:txXfrm>
        <a:off x="0" y="890587"/>
        <a:ext cx="3000374" cy="1800225"/>
      </dsp:txXfrm>
    </dsp:sp>
    <dsp:sp modelId="{7FB8AE63-3F44-40EA-A317-3A0A659ECFBA}">
      <dsp:nvSpPr>
        <dsp:cNvPr id="0" name=""/>
        <dsp:cNvSpPr/>
      </dsp:nvSpPr>
      <dsp:spPr>
        <a:xfrm>
          <a:off x="3300412" y="890587"/>
          <a:ext cx="3000374" cy="18002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baseline="0" dirty="0"/>
            <a:t>Antes del 30 de abril de 2022</a:t>
          </a:r>
          <a:endParaRPr lang="en-US" sz="1800" kern="1200" dirty="0"/>
        </a:p>
      </dsp:txBody>
      <dsp:txXfrm>
        <a:off x="3300412" y="890587"/>
        <a:ext cx="3000374" cy="1800225"/>
      </dsp:txXfrm>
    </dsp:sp>
    <dsp:sp modelId="{EE164124-3875-4A72-A740-8943EEA6AB58}">
      <dsp:nvSpPr>
        <dsp:cNvPr id="0" name=""/>
        <dsp:cNvSpPr/>
      </dsp:nvSpPr>
      <dsp:spPr>
        <a:xfrm>
          <a:off x="6600824" y="890587"/>
          <a:ext cx="3000374" cy="18002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baseline="0" dirty="0"/>
            <a:t>Se envía el comprobante a la siguiente dirección de correo: marianac@argentores.org.ar</a:t>
          </a:r>
          <a:endParaRPr lang="en-US" sz="1800" kern="1200" dirty="0"/>
        </a:p>
      </dsp:txBody>
      <dsp:txXfrm>
        <a:off x="6600824" y="890587"/>
        <a:ext cx="3000374" cy="1800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5822F-658A-4650-92FE-5AAFE3CC05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252" y="1788454"/>
            <a:ext cx="9210261" cy="2098226"/>
          </a:xfrm>
        </p:spPr>
        <p:txBody>
          <a:bodyPr/>
          <a:lstStyle/>
          <a:p>
            <a:r>
              <a:rPr lang="es-AR" dirty="0"/>
              <a:t>Convenio marco </a:t>
            </a:r>
            <a:r>
              <a:rPr lang="es-AR" dirty="0" err="1"/>
              <a:t>fehgra-argentores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1E81F1-4903-48F6-9EB0-1000F1723C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Para la actividad gastronómica</a:t>
            </a:r>
          </a:p>
        </p:txBody>
      </p:sp>
    </p:spTree>
    <p:extLst>
      <p:ext uri="{BB962C8B-B14F-4D97-AF65-F5344CB8AC3E}">
        <p14:creationId xmlns:p14="http://schemas.microsoft.com/office/powerpoint/2010/main" val="2861470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8392DC-8D26-42E0-AF3D-F94CBB037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652" y="291548"/>
            <a:ext cx="10933044" cy="1880152"/>
          </a:xfrm>
        </p:spPr>
        <p:txBody>
          <a:bodyPr>
            <a:noAutofit/>
          </a:bodyPr>
          <a:lstStyle/>
          <a:p>
            <a:r>
              <a:rPr lang="es-AR" sz="3200" dirty="0"/>
              <a:t>Este convenio es de pago único en forma anual y la unidad de medida es el valor del café en la carta de cada establecimiento. De no poseer café se toma el valor de la botella de agua mineral de 500cc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81738BE9-4DB8-449C-9983-F5438603E0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119735"/>
              </p:ext>
            </p:extLst>
          </p:nvPr>
        </p:nvGraphicFramePr>
        <p:xfrm>
          <a:off x="927652" y="2564804"/>
          <a:ext cx="11118572" cy="3023793"/>
        </p:xfrm>
        <a:graphic>
          <a:graphicData uri="http://schemas.openxmlformats.org/drawingml/2006/table">
            <a:tbl>
              <a:tblPr/>
              <a:tblGrid>
                <a:gridCol w="2778388">
                  <a:extLst>
                    <a:ext uri="{9D8B030D-6E8A-4147-A177-3AD203B41FA5}">
                      <a16:colId xmlns:a16="http://schemas.microsoft.com/office/drawing/2014/main" val="260538308"/>
                    </a:ext>
                  </a:extLst>
                </a:gridCol>
                <a:gridCol w="2008473">
                  <a:extLst>
                    <a:ext uri="{9D8B030D-6E8A-4147-A177-3AD203B41FA5}">
                      <a16:colId xmlns:a16="http://schemas.microsoft.com/office/drawing/2014/main" val="1849810350"/>
                    </a:ext>
                  </a:extLst>
                </a:gridCol>
                <a:gridCol w="2314765">
                  <a:extLst>
                    <a:ext uri="{9D8B030D-6E8A-4147-A177-3AD203B41FA5}">
                      <a16:colId xmlns:a16="http://schemas.microsoft.com/office/drawing/2014/main" val="2826616286"/>
                    </a:ext>
                  </a:extLst>
                </a:gridCol>
                <a:gridCol w="2008473">
                  <a:extLst>
                    <a:ext uri="{9D8B030D-6E8A-4147-A177-3AD203B41FA5}">
                      <a16:colId xmlns:a16="http://schemas.microsoft.com/office/drawing/2014/main" val="1598784202"/>
                    </a:ext>
                  </a:extLst>
                </a:gridCol>
                <a:gridCol w="2008473">
                  <a:extLst>
                    <a:ext uri="{9D8B030D-6E8A-4147-A177-3AD203B41FA5}">
                      <a16:colId xmlns:a16="http://schemas.microsoft.com/office/drawing/2014/main" val="970680421"/>
                    </a:ext>
                  </a:extLst>
                </a:gridCol>
              </a:tblGrid>
              <a:tr h="10079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Categoría A</a:t>
                      </a:r>
                      <a:endParaRPr lang="es-AR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 tengo</a:t>
                      </a:r>
                      <a:endParaRPr lang="es-AR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tv</a:t>
                      </a:r>
                      <a:endParaRPr lang="es-AR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</a:t>
                      </a:r>
                      <a:endParaRPr lang="es-AR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cafés anuales</a:t>
                      </a:r>
                      <a:endParaRPr lang="es-AR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634090"/>
                  </a:ext>
                </a:extLst>
              </a:tr>
              <a:tr h="10079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Categoría B</a:t>
                      </a:r>
                      <a:endParaRPr lang="es-AR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 tengo</a:t>
                      </a:r>
                      <a:endParaRPr lang="es-AR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y 3 tv</a:t>
                      </a:r>
                      <a:endParaRPr lang="es-AR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</a:t>
                      </a:r>
                      <a:endParaRPr lang="es-AR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cafés anuales</a:t>
                      </a:r>
                      <a:endParaRPr lang="es-AR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342165"/>
                  </a:ext>
                </a:extLst>
              </a:tr>
              <a:tr h="100793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Categoría C</a:t>
                      </a:r>
                      <a:endParaRPr lang="es-AR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 tengo</a:t>
                      </a:r>
                      <a:endParaRPr lang="es-AR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o mas tv</a:t>
                      </a:r>
                      <a:endParaRPr lang="es-AR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</a:t>
                      </a:r>
                      <a:endParaRPr lang="es-AR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cafés anuales</a:t>
                      </a:r>
                      <a:endParaRPr lang="es-AR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05" marR="20305" marT="203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505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38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C30DECA-E52C-4D56-96B9-718590A2E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A046A95-1E4D-4EAE-9146-822CF94F0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E94C9933-93E1-43FF-8BC2-8F0B7794D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B3AA8CBD-7A2E-4084-A09F-484D16658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C5C716D-251E-40DC-BB42-7131503B1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447" y="1868556"/>
            <a:ext cx="9251105" cy="26350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just"/>
            <a:r>
              <a:rPr lang="en-US" sz="3600" b="1" u="sng" cap="all" dirty="0"/>
              <a:t>ACLARACIÓN</a:t>
            </a:r>
            <a:r>
              <a:rPr lang="en-US" sz="3600" cap="all" dirty="0"/>
              <a:t>: </a:t>
            </a:r>
            <a:br>
              <a:rPr lang="en-US" sz="3600" cap="all" dirty="0"/>
            </a:br>
            <a:br>
              <a:rPr lang="en-US" sz="3600" cap="all" dirty="0"/>
            </a:br>
            <a:br>
              <a:rPr lang="en-US" sz="3600" cap="all" dirty="0"/>
            </a:br>
            <a:r>
              <a:rPr lang="en-US" sz="3600" cap="all" dirty="0"/>
              <a:t>El valor del café o </a:t>
            </a:r>
            <a:r>
              <a:rPr lang="en-US" sz="3600" cap="all" dirty="0" err="1"/>
              <a:t>agua</a:t>
            </a:r>
            <a:r>
              <a:rPr lang="en-US" sz="3600" cap="all" dirty="0"/>
              <a:t> mineral </a:t>
            </a:r>
            <a:r>
              <a:rPr lang="en-US" sz="3600" cap="all" dirty="0" err="1"/>
              <a:t>nunca</a:t>
            </a:r>
            <a:r>
              <a:rPr lang="en-US" sz="3600" cap="all" dirty="0"/>
              <a:t> debe ser inferior a $150 (</a:t>
            </a:r>
            <a:r>
              <a:rPr lang="en-US" sz="3600" cap="all" dirty="0" err="1"/>
              <a:t>precio</a:t>
            </a:r>
            <a:r>
              <a:rPr lang="en-US" sz="3600" cap="all" dirty="0"/>
              <a:t> </a:t>
            </a:r>
            <a:r>
              <a:rPr lang="en-US" sz="3600" cap="all" dirty="0" err="1"/>
              <a:t>mínimo</a:t>
            </a:r>
            <a:r>
              <a:rPr lang="en-US" sz="3600" cap="al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9787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8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9B7BE21-EAAA-4CF3-98D8-2BB18A88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es-AR"/>
              <a:t>¿Cómo adhiero?</a:t>
            </a:r>
          </a:p>
        </p:txBody>
      </p:sp>
      <p:graphicFrame>
        <p:nvGraphicFramePr>
          <p:cNvPr id="12" name="Marcador de contenido 2">
            <a:extLst>
              <a:ext uri="{FF2B5EF4-FFF2-40B4-BE49-F238E27FC236}">
                <a16:creationId xmlns:a16="http://schemas.microsoft.com/office/drawing/2014/main" id="{1CE3F64F-AA18-4595-ACE9-50B8AE8552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186689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3563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B7BE21-EAAA-4CF3-98D8-2BB18A88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es-AR" dirty="0"/>
              <a:t>¿Cómo abono el arancel?</a:t>
            </a:r>
          </a:p>
        </p:txBody>
      </p:sp>
      <p:graphicFrame>
        <p:nvGraphicFramePr>
          <p:cNvPr id="12" name="Marcador de contenido 2">
            <a:extLst>
              <a:ext uri="{FF2B5EF4-FFF2-40B4-BE49-F238E27FC236}">
                <a16:creationId xmlns:a16="http://schemas.microsoft.com/office/drawing/2014/main" id="{1CE3F64F-AA18-4595-ACE9-50B8AE8552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315908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3542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B0839D-70F9-44A2-A638-0C855FB3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Datos de cuenta bancaria para hacer la transferencia: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8C0D40E-7F13-404F-B2CF-7DE70FC7B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BCO  FRANCES : </a:t>
            </a:r>
            <a:r>
              <a:rPr lang="es-MX" dirty="0" err="1"/>
              <a:t>Cta</a:t>
            </a:r>
            <a:r>
              <a:rPr lang="es-MX" dirty="0"/>
              <a:t> </a:t>
            </a:r>
            <a:r>
              <a:rPr lang="es-MX" dirty="0" err="1"/>
              <a:t>Cte</a:t>
            </a:r>
            <a:r>
              <a:rPr lang="es-MX" dirty="0"/>
              <a:t> en pesos   023-9289/1</a:t>
            </a:r>
          </a:p>
          <a:p>
            <a:r>
              <a:rPr lang="pl-PL" dirty="0"/>
              <a:t>Cbu 01 70 02 37 20 00 00 00 92 89 11</a:t>
            </a:r>
            <a:endParaRPr lang="es-MX" dirty="0"/>
          </a:p>
          <a:p>
            <a:r>
              <a:rPr lang="es-MX" dirty="0"/>
              <a:t>BCO NACION : </a:t>
            </a:r>
            <a:r>
              <a:rPr lang="es-MX" dirty="0" err="1"/>
              <a:t>Cta</a:t>
            </a:r>
            <a:r>
              <a:rPr lang="es-MX" dirty="0"/>
              <a:t> </a:t>
            </a:r>
            <a:r>
              <a:rPr lang="es-MX" dirty="0" err="1"/>
              <a:t>Cte</a:t>
            </a:r>
            <a:r>
              <a:rPr lang="es-MX" dirty="0"/>
              <a:t> en pesos  sucursal 048 </a:t>
            </a:r>
            <a:r>
              <a:rPr lang="es-MX" dirty="0" err="1"/>
              <a:t>nº</a:t>
            </a:r>
            <a:r>
              <a:rPr lang="es-MX" dirty="0"/>
              <a:t> cuenta 89300/54</a:t>
            </a:r>
          </a:p>
          <a:p>
            <a:r>
              <a:rPr lang="pl-PL" dirty="0"/>
              <a:t>Cbu 01 10 01 12 20 00 00 89 30 05 43</a:t>
            </a:r>
            <a:endParaRPr lang="es-MX" dirty="0"/>
          </a:p>
          <a:p>
            <a:r>
              <a:rPr lang="es-MX" dirty="0"/>
              <a:t>BCO PROVINCIA : </a:t>
            </a:r>
            <a:r>
              <a:rPr lang="es-MX" dirty="0" err="1"/>
              <a:t>Cta</a:t>
            </a:r>
            <a:r>
              <a:rPr lang="es-MX" dirty="0"/>
              <a:t> </a:t>
            </a:r>
            <a:r>
              <a:rPr lang="es-MX" dirty="0" err="1"/>
              <a:t>Cte</a:t>
            </a:r>
            <a:r>
              <a:rPr lang="es-MX" dirty="0"/>
              <a:t> en pesos  4002-11808/6</a:t>
            </a:r>
          </a:p>
          <a:p>
            <a:r>
              <a:rPr lang="pl-PL" dirty="0"/>
              <a:t>Cbu 01 40 00 21 01 40 02 01 18 08 63</a:t>
            </a:r>
            <a:endParaRPr lang="es-AR" dirty="0"/>
          </a:p>
          <a:p>
            <a:endParaRPr lang="es-AR" dirty="0"/>
          </a:p>
          <a:p>
            <a:r>
              <a:rPr lang="es-MX" b="1" dirty="0"/>
              <a:t>Una vez realizado el pago </a:t>
            </a:r>
            <a:r>
              <a:rPr lang="es-MX" b="1"/>
              <a:t>ARGENTORES enviará </a:t>
            </a:r>
            <a:r>
              <a:rPr lang="es-MX" b="1" dirty="0"/>
              <a:t>la factura correspondiente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1065535836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22</TotalTime>
  <Words>262</Words>
  <Application>Microsoft Office PowerPoint</Application>
  <PresentationFormat>Panorámica</PresentationFormat>
  <Paragraphs>36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Franklin Gothic Book</vt:lpstr>
      <vt:lpstr>Recorte</vt:lpstr>
      <vt:lpstr>Convenio marco fehgra-argentores</vt:lpstr>
      <vt:lpstr>Este convenio es de pago único en forma anual y la unidad de medida es el valor del café en la carta de cada establecimiento. De no poseer café se toma el valor de la botella de agua mineral de 500cc</vt:lpstr>
      <vt:lpstr>ACLARACIÓN:    El valor del café o agua mineral nunca debe ser inferior a $150 (precio mínimo)</vt:lpstr>
      <vt:lpstr>¿Cómo adhiero?</vt:lpstr>
      <vt:lpstr>¿Cómo abono el arancel?</vt:lpstr>
      <vt:lpstr>Datos de cuenta bancaria para hacer la transferencia: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Convenio marco fehgra-argentores</dc:title>
  <dc:creator>Clara Ramírez</dc:creator>
  <cp:lastModifiedBy>Clara Ramírez</cp:lastModifiedBy>
  <cp:revision>1</cp:revision>
  <dcterms:created xsi:type="dcterms:W3CDTF">2021-12-09T12:14:18Z</dcterms:created>
  <dcterms:modified xsi:type="dcterms:W3CDTF">2021-12-09T14:47:38Z</dcterms:modified>
</cp:coreProperties>
</file>